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3" r:id="rId4"/>
    <p:sldId id="270" r:id="rId5"/>
    <p:sldId id="266" r:id="rId6"/>
    <p:sldId id="276" r:id="rId7"/>
    <p:sldId id="267" r:id="rId8"/>
    <p:sldId id="273" r:id="rId9"/>
    <p:sldId id="275" r:id="rId10"/>
    <p:sldId id="274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-14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2.jpe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3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Imcgd214-Managing games production</a:t>
            </a:r>
            <a:br>
              <a:rPr lang="en-GB" sz="2000" dirty="0"/>
            </a:br>
            <a:r>
              <a:rPr lang="en-GB" sz="2000" dirty="0"/>
              <a:t>Imcgd111-Group project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L4/5 GROUP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304492"/>
          </a:xfrm>
        </p:spPr>
        <p:txBody>
          <a:bodyPr>
            <a:normAutofit/>
          </a:bodyPr>
          <a:lstStyle/>
          <a:p>
            <a:r>
              <a:rPr lang="en-GB" dirty="0"/>
              <a:t>Jordan Marks</a:t>
            </a:r>
          </a:p>
          <a:p>
            <a:r>
              <a:rPr lang="en-GB" dirty="0"/>
              <a:t>Alice Baker</a:t>
            </a:r>
          </a:p>
          <a:p>
            <a:r>
              <a:rPr lang="en-GB" dirty="0"/>
              <a:t>Thomas Gibbs</a:t>
            </a:r>
          </a:p>
          <a:p>
            <a:r>
              <a:rPr lang="en-GB" dirty="0"/>
              <a:t>Daniel Pokladek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49" y="3335051"/>
            <a:ext cx="3219451" cy="3219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978" y="206362"/>
            <a:ext cx="2914651" cy="29146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79807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4118411" cy="3541714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Emails</a:t>
            </a:r>
            <a:endParaRPr lang="en-GB" dirty="0"/>
          </a:p>
          <a:p>
            <a:pPr lvl="1"/>
            <a:r>
              <a:rPr lang="en-GB" dirty="0"/>
              <a:t>Jordan - </a:t>
            </a:r>
            <a:r>
              <a:rPr lang="en-GB" dirty="0" smtClean="0"/>
              <a:t>45</a:t>
            </a:r>
            <a:endParaRPr lang="en-GB" dirty="0"/>
          </a:p>
          <a:p>
            <a:pPr lvl="1"/>
            <a:r>
              <a:rPr lang="en-GB" dirty="0"/>
              <a:t>Alice </a:t>
            </a:r>
            <a:r>
              <a:rPr lang="en-GB"/>
              <a:t>- </a:t>
            </a:r>
            <a:r>
              <a:rPr lang="en-GB" smtClean="0"/>
              <a:t>32</a:t>
            </a:r>
            <a:endParaRPr lang="en-GB" dirty="0"/>
          </a:p>
          <a:p>
            <a:pPr lvl="1"/>
            <a:r>
              <a:rPr lang="en-GB" dirty="0"/>
              <a:t>Dan - </a:t>
            </a:r>
            <a:r>
              <a:rPr lang="en-GB" dirty="0" smtClean="0"/>
              <a:t>16</a:t>
            </a:r>
            <a:endParaRPr lang="en-GB" dirty="0"/>
          </a:p>
          <a:p>
            <a:pPr lvl="1"/>
            <a:r>
              <a:rPr lang="en-GB" dirty="0"/>
              <a:t>Tom - </a:t>
            </a:r>
            <a:r>
              <a:rPr lang="en-GB" dirty="0" smtClean="0"/>
              <a:t>19</a:t>
            </a:r>
            <a:endParaRPr lang="en-GB" dirty="0"/>
          </a:p>
          <a:p>
            <a:r>
              <a:rPr lang="en-GB" dirty="0"/>
              <a:t>Hours (For the last for </a:t>
            </a:r>
            <a:r>
              <a:rPr lang="en-GB" dirty="0" smtClean="0"/>
              <a:t>week)</a:t>
            </a:r>
            <a:endParaRPr lang="en-GB" dirty="0"/>
          </a:p>
          <a:p>
            <a:pPr lvl="1"/>
            <a:r>
              <a:rPr lang="en-GB" dirty="0"/>
              <a:t>Jordan -  </a:t>
            </a:r>
            <a:r>
              <a:rPr lang="en-GB" dirty="0" smtClean="0"/>
              <a:t>48 </a:t>
            </a:r>
            <a:r>
              <a:rPr lang="en-GB" dirty="0"/>
              <a:t>Hours </a:t>
            </a:r>
            <a:r>
              <a:rPr lang="en-GB" dirty="0" smtClean="0"/>
              <a:t>(</a:t>
            </a:r>
            <a:r>
              <a:rPr lang="en-GB" dirty="0"/>
              <a:t>6</a:t>
            </a:r>
            <a:r>
              <a:rPr lang="en-GB" dirty="0" smtClean="0"/>
              <a:t> </a:t>
            </a:r>
            <a:r>
              <a:rPr lang="en-GB" dirty="0"/>
              <a:t>Hours)</a:t>
            </a:r>
          </a:p>
          <a:p>
            <a:pPr lvl="1"/>
            <a:r>
              <a:rPr lang="en-GB" dirty="0"/>
              <a:t>Alice -  </a:t>
            </a:r>
            <a:r>
              <a:rPr lang="en-GB" dirty="0" smtClean="0"/>
              <a:t>50 </a:t>
            </a:r>
            <a:r>
              <a:rPr lang="en-GB" dirty="0"/>
              <a:t>Hours </a:t>
            </a:r>
            <a:r>
              <a:rPr lang="en-GB" dirty="0" smtClean="0"/>
              <a:t>(</a:t>
            </a:r>
            <a:r>
              <a:rPr lang="en-GB" dirty="0"/>
              <a:t>6</a:t>
            </a:r>
            <a:r>
              <a:rPr lang="en-GB" dirty="0" smtClean="0"/>
              <a:t> </a:t>
            </a:r>
            <a:r>
              <a:rPr lang="en-GB" dirty="0"/>
              <a:t>Hours)</a:t>
            </a:r>
          </a:p>
          <a:p>
            <a:pPr lvl="1"/>
            <a:r>
              <a:rPr lang="en-GB" dirty="0"/>
              <a:t>Dan -  </a:t>
            </a:r>
            <a:r>
              <a:rPr lang="en-GB" dirty="0" smtClean="0"/>
              <a:t>49 </a:t>
            </a:r>
            <a:r>
              <a:rPr lang="en-GB" dirty="0"/>
              <a:t>Hours </a:t>
            </a:r>
            <a:r>
              <a:rPr lang="en-GB" dirty="0" smtClean="0"/>
              <a:t>(</a:t>
            </a:r>
            <a:r>
              <a:rPr lang="en-GB" dirty="0"/>
              <a:t>6</a:t>
            </a:r>
            <a:r>
              <a:rPr lang="en-GB" dirty="0" smtClean="0"/>
              <a:t> </a:t>
            </a:r>
            <a:r>
              <a:rPr lang="en-GB" dirty="0"/>
              <a:t>Hours)</a:t>
            </a:r>
          </a:p>
          <a:p>
            <a:pPr lvl="1"/>
            <a:r>
              <a:rPr lang="en-GB" dirty="0"/>
              <a:t>Tom -  </a:t>
            </a:r>
            <a:r>
              <a:rPr lang="en-GB" dirty="0" smtClean="0"/>
              <a:t>49 </a:t>
            </a:r>
            <a:r>
              <a:rPr lang="en-GB" dirty="0"/>
              <a:t>Hours </a:t>
            </a:r>
            <a:r>
              <a:rPr lang="en-GB" dirty="0" smtClean="0"/>
              <a:t>(</a:t>
            </a:r>
            <a:r>
              <a:rPr lang="en-GB" dirty="0"/>
              <a:t>6</a:t>
            </a:r>
            <a:r>
              <a:rPr lang="en-GB" dirty="0" smtClean="0"/>
              <a:t> </a:t>
            </a:r>
            <a:r>
              <a:rPr lang="en-GB" dirty="0"/>
              <a:t>Hours)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</a:t>
            </a:r>
          </a:p>
        </p:txBody>
      </p:sp>
    </p:spTree>
    <p:extLst>
      <p:ext uri="{BB962C8B-B14F-4D97-AF65-F5344CB8AC3E}">
        <p14:creationId xmlns="" xmlns:p14="http://schemas.microsoft.com/office/powerpoint/2010/main" val="128172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5119" y="2249487"/>
            <a:ext cx="9905998" cy="1478570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="" xmlns:p14="http://schemas.microsoft.com/office/powerpoint/2010/main" val="174479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brief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Physics based game</a:t>
            </a:r>
          </a:p>
          <a:p>
            <a:endParaRPr lang="en-GB" dirty="0"/>
          </a:p>
          <a:p>
            <a:r>
              <a:rPr lang="en-GB" dirty="0"/>
              <a:t>Easy to learn game yet hard to master</a:t>
            </a:r>
          </a:p>
          <a:p>
            <a:endParaRPr lang="en-GB" dirty="0"/>
          </a:p>
          <a:p>
            <a:r>
              <a:rPr lang="en-GB" dirty="0"/>
              <a:t>Adversarial Gameplay.</a:t>
            </a:r>
          </a:p>
          <a:p>
            <a:endParaRPr lang="en-GB" dirty="0"/>
          </a:p>
          <a:p>
            <a:r>
              <a:rPr lang="en-GB" dirty="0"/>
              <a:t>Symmetrical gameplay.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</a:t>
            </a:r>
          </a:p>
        </p:txBody>
      </p:sp>
      <p:pic>
        <p:nvPicPr>
          <p:cNvPr id="1026" name="Picture 2" descr="F:\WORKING ON\GROUP\Gameplay Recordings\MainMenuScree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4224" y="1852767"/>
            <a:ext cx="5552171" cy="3019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Logline and target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Logline – Beat your Foes in this gravity based planetary arena.</a:t>
            </a:r>
          </a:p>
          <a:p>
            <a:endParaRPr lang="en-GB" dirty="0"/>
          </a:p>
          <a:p>
            <a:r>
              <a:rPr lang="en-GB" dirty="0"/>
              <a:t>Target audience – 18-35 Male and Female</a:t>
            </a:r>
          </a:p>
          <a:p>
            <a:endParaRPr lang="en-GB" dirty="0"/>
          </a:p>
          <a:p>
            <a:r>
              <a:rPr lang="en-GB" dirty="0"/>
              <a:t>Platform – Mobile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</a:t>
            </a:r>
          </a:p>
        </p:txBody>
      </p:sp>
    </p:spTree>
    <p:extLst>
      <p:ext uri="{BB962C8B-B14F-4D97-AF65-F5344CB8AC3E}">
        <p14:creationId xmlns="" xmlns:p14="http://schemas.microsoft.com/office/powerpoint/2010/main" val="326393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the player does</a:t>
            </a:r>
          </a:p>
          <a:p>
            <a:pPr lvl="1">
              <a:buNone/>
            </a:pPr>
            <a:endParaRPr lang="en-GB" dirty="0"/>
          </a:p>
          <a:p>
            <a:r>
              <a:rPr lang="en-GB" dirty="0"/>
              <a:t>Physics in the game</a:t>
            </a:r>
          </a:p>
          <a:p>
            <a:pPr lvl="1"/>
            <a:endParaRPr lang="en-GB" dirty="0"/>
          </a:p>
          <a:p>
            <a:r>
              <a:rPr lang="en-GB" dirty="0"/>
              <a:t>Turn based game play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TD</a:t>
            </a:r>
          </a:p>
        </p:txBody>
      </p:sp>
      <p:pic>
        <p:nvPicPr>
          <p:cNvPr id="2050" name="Picture 2" descr="F:\WORKING ON\GROUP\Gameplay Recordings\GameLevelScree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6302" y="1716531"/>
            <a:ext cx="6653116" cy="31789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15979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229" y="2500869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Prototype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TD</a:t>
            </a:r>
          </a:p>
        </p:txBody>
      </p:sp>
    </p:spTree>
    <p:extLst>
      <p:ext uri="{BB962C8B-B14F-4D97-AF65-F5344CB8AC3E}">
        <p14:creationId xmlns="" xmlns:p14="http://schemas.microsoft.com/office/powerpoint/2010/main" val="278099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how the game meets the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player – </a:t>
            </a:r>
          </a:p>
          <a:p>
            <a:pPr lvl="1"/>
            <a:r>
              <a:rPr lang="en-GB" dirty="0"/>
              <a:t>Adversarial Gameplay.</a:t>
            </a:r>
          </a:p>
          <a:p>
            <a:pPr lvl="1"/>
            <a:r>
              <a:rPr lang="en-GB" dirty="0"/>
              <a:t>Symmetrical gameplay.</a:t>
            </a:r>
          </a:p>
          <a:p>
            <a:r>
              <a:rPr lang="en-GB" dirty="0"/>
              <a:t>Physics -</a:t>
            </a:r>
          </a:p>
          <a:p>
            <a:pPr lvl="1"/>
            <a:r>
              <a:rPr lang="en-GB" dirty="0"/>
              <a:t>Gravity wells.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</a:t>
            </a:r>
          </a:p>
        </p:txBody>
      </p:sp>
    </p:spTree>
    <p:extLst>
      <p:ext uri="{BB962C8B-B14F-4D97-AF65-F5344CB8AC3E}">
        <p14:creationId xmlns="" xmlns:p14="http://schemas.microsoft.com/office/powerpoint/2010/main" val="79382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077" y="148962"/>
            <a:ext cx="9905998" cy="1478570"/>
          </a:xfrm>
        </p:spPr>
        <p:txBody>
          <a:bodyPr/>
          <a:lstStyle/>
          <a:p>
            <a:r>
              <a:rPr lang="en-GB" dirty="0"/>
              <a:t>Art style and Moodboard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30" y="1179185"/>
            <a:ext cx="3771579" cy="2666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85" y="3921212"/>
            <a:ext cx="3778360" cy="2671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01" y="1179185"/>
            <a:ext cx="3771579" cy="2666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874" y="3921212"/>
            <a:ext cx="2539231" cy="27802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</p:spTree>
    <p:extLst>
      <p:ext uri="{BB962C8B-B14F-4D97-AF65-F5344CB8AC3E}">
        <p14:creationId xmlns="" xmlns:p14="http://schemas.microsoft.com/office/powerpoint/2010/main" val="331579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267" y="610760"/>
            <a:ext cx="2362437" cy="1478570"/>
          </a:xfrm>
        </p:spPr>
        <p:txBody>
          <a:bodyPr/>
          <a:lstStyle/>
          <a:p>
            <a:r>
              <a:rPr lang="en-GB" dirty="0"/>
              <a:t>Game 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2" y="2080380"/>
            <a:ext cx="3804945" cy="38078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716" y="3576849"/>
            <a:ext cx="1219202" cy="12192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520" y="3595899"/>
            <a:ext cx="1219202" cy="12192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324" y="3595297"/>
            <a:ext cx="1219202" cy="121920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9128" y="3595297"/>
            <a:ext cx="1219202" cy="121920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879" y="3598317"/>
            <a:ext cx="1219202" cy="121920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6630" y="3576849"/>
            <a:ext cx="1219202" cy="121920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2305" y="4879640"/>
            <a:ext cx="1219202" cy="1219202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8366" y="4887179"/>
            <a:ext cx="1219202" cy="1219202"/>
          </a:xfrm>
          <a:prstGeom prst="rect">
            <a:avLst/>
          </a:prstGeom>
        </p:spPr>
      </p:pic>
      <p:pic>
        <p:nvPicPr>
          <p:cNvPr id="2055" name="Picture 20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4042" y="4919075"/>
            <a:ext cx="1219202" cy="1219202"/>
          </a:xfrm>
          <a:prstGeom prst="rect">
            <a:avLst/>
          </a:prstGeom>
        </p:spPr>
      </p:pic>
      <p:pic>
        <p:nvPicPr>
          <p:cNvPr id="2057" name="Picture 20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5735" y="4965326"/>
            <a:ext cx="1219202" cy="1219202"/>
          </a:xfrm>
          <a:prstGeom prst="rect">
            <a:avLst/>
          </a:prstGeom>
        </p:spPr>
      </p:pic>
      <p:pic>
        <p:nvPicPr>
          <p:cNvPr id="2059" name="Picture 205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72879" y="4965326"/>
            <a:ext cx="1219202" cy="1219202"/>
          </a:xfrm>
          <a:prstGeom prst="rect">
            <a:avLst/>
          </a:prstGeom>
        </p:spPr>
      </p:pic>
      <p:pic>
        <p:nvPicPr>
          <p:cNvPr id="2061" name="Picture 206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36630" y="4919075"/>
            <a:ext cx="1219202" cy="12192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06" y="62188"/>
            <a:ext cx="3394214" cy="3394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204" y="1669121"/>
            <a:ext cx="1739996" cy="1739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527" y="453931"/>
            <a:ext cx="1746508" cy="17922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479" y="1558631"/>
            <a:ext cx="1995369" cy="19953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4651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</a:t>
            </a:r>
            <a:r>
              <a:rPr lang="en-GB" dirty="0" smtClean="0"/>
              <a:t>we have delivered at </a:t>
            </a:r>
            <a:r>
              <a:rPr lang="en-GB" dirty="0"/>
              <a:t>the end of the </a:t>
            </a:r>
            <a:r>
              <a:rPr lang="en-GB" dirty="0" smtClean="0"/>
              <a:t>project.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Fully playable Prototype of the game</a:t>
            </a:r>
          </a:p>
          <a:p>
            <a:endParaRPr lang="en-GB" dirty="0"/>
          </a:p>
          <a:p>
            <a:r>
              <a:rPr lang="en-GB" dirty="0"/>
              <a:t>Game have been Playtested by the most players we can.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</a:t>
            </a:r>
          </a:p>
        </p:txBody>
      </p:sp>
    </p:spTree>
    <p:extLst>
      <p:ext uri="{BB962C8B-B14F-4D97-AF65-F5344CB8AC3E}">
        <p14:creationId xmlns="" xmlns:p14="http://schemas.microsoft.com/office/powerpoint/2010/main" val="407081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1921</TotalTime>
  <Words>190</Words>
  <Application>Microsoft Office PowerPoint</Application>
  <PresentationFormat>Custom</PresentationFormat>
  <Paragraphs>60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Circuit</vt:lpstr>
      <vt:lpstr>Imcgd214-Managing games production Imcgd111-Group project L4/5 GROUP 2</vt:lpstr>
      <vt:lpstr>The brief </vt:lpstr>
      <vt:lpstr>Logline and target audience</vt:lpstr>
      <vt:lpstr>Game </vt:lpstr>
      <vt:lpstr>Prototype</vt:lpstr>
      <vt:lpstr> how the game meets the brief</vt:lpstr>
      <vt:lpstr>Art style and Moodboard</vt:lpstr>
      <vt:lpstr>Game art</vt:lpstr>
      <vt:lpstr>What we have delivered at the end of the project.</vt:lpstr>
      <vt:lpstr>management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11</dc:title>
  <dc:creator>Tom Wenman</dc:creator>
  <cp:lastModifiedBy>Games</cp:lastModifiedBy>
  <cp:revision>142</cp:revision>
  <dcterms:created xsi:type="dcterms:W3CDTF">2016-10-12T17:19:43Z</dcterms:created>
  <dcterms:modified xsi:type="dcterms:W3CDTF">2017-05-03T09:21:28Z</dcterms:modified>
</cp:coreProperties>
</file>